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84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2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38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70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24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94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11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24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5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39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0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10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78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2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21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0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F690EB1-35AA-43CC-BFA3-5EB9FE9FB8F0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5853AE-CFE2-4129-96A9-FEF83992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352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61815" y="1964267"/>
            <a:ext cx="7898310" cy="2421464"/>
          </a:xfrm>
        </p:spPr>
        <p:txBody>
          <a:bodyPr>
            <a:normAutofit/>
          </a:bodyPr>
          <a:lstStyle/>
          <a:p>
            <a:r>
              <a:rPr lang="en-US" sz="6600" dirty="0" smtClean="0"/>
              <a:t>Globular Clusters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Veronica Leggett, Emma Lipscomb, Sarah </a:t>
            </a:r>
            <a:r>
              <a:rPr lang="en-US" sz="2400" dirty="0" err="1" smtClean="0"/>
              <a:t>Hatley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0157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45827"/>
            <a:ext cx="10131425" cy="946245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Globular Clusters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541567"/>
            <a:ext cx="10131425" cy="1201634"/>
          </a:xfrm>
        </p:spPr>
        <p:txBody>
          <a:bodyPr>
            <a:noAutofit/>
          </a:bodyPr>
          <a:lstStyle/>
          <a:p>
            <a:r>
              <a:rPr lang="en-US" sz="2800" dirty="0"/>
              <a:t>A </a:t>
            </a:r>
            <a:r>
              <a:rPr lang="en-US" sz="2800" b="1" dirty="0"/>
              <a:t>globular cluster</a:t>
            </a:r>
            <a:r>
              <a:rPr lang="en-US" sz="2800" dirty="0"/>
              <a:t> is a spherical collection of stars that  are very tightly bound by gravity, which gives them their spherical shapes and relatively high stellar densities toward their centers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996" y="3440339"/>
            <a:ext cx="2736624" cy="2736624"/>
          </a:xfrm>
          <a:prstGeom prst="rect">
            <a:avLst/>
          </a:prstGeom>
        </p:spPr>
      </p:pic>
      <p:pic>
        <p:nvPicPr>
          <p:cNvPr id="5" name="Picture 2" descr="http://hyperphysics.phy-astr.gsu.edu/hbase/astro/astpic/heic0918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384" y="3440339"/>
            <a:ext cx="2673214" cy="273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14 - A Typical Globular Clus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676" y="3440340"/>
            <a:ext cx="2908046" cy="273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173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824" y="671321"/>
            <a:ext cx="10131425" cy="9189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/>
              <a:t>NGC </a:t>
            </a:r>
            <a:r>
              <a:rPr lang="en-US" sz="5300" dirty="0"/>
              <a:t>6362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3100" dirty="0"/>
              <a:t>Source: NASA’s Hubble Telescope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4351338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537" y="1690688"/>
            <a:ext cx="522709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Lies in the constellation Ara. 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First observed by </a:t>
            </a:r>
            <a:r>
              <a:rPr lang="en-US" sz="2800" dirty="0"/>
              <a:t>James </a:t>
            </a:r>
            <a:r>
              <a:rPr lang="en-US" sz="2800" dirty="0" smtClean="0"/>
              <a:t>Dunlop on </a:t>
            </a:r>
            <a:r>
              <a:rPr lang="en-US" sz="2800" dirty="0"/>
              <a:t>30 June </a:t>
            </a:r>
            <a:r>
              <a:rPr lang="en-US" sz="2800" dirty="0" smtClean="0"/>
              <a:t>1826.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Contains many old, red giants.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Also contains “blue stragglers:” stars that look younger than they really are.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All the stars in the cluster born within a short period of time.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4839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91" y="787021"/>
            <a:ext cx="10131425" cy="8370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/>
              <a:t>Globular Cluster </a:t>
            </a:r>
            <a:r>
              <a:rPr lang="en-US" sz="5300" dirty="0"/>
              <a:t>M30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Source: NASA’s Hubble Telescope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978" y="1634557"/>
            <a:ext cx="5542821" cy="4351338"/>
          </a:xfrm>
        </p:spPr>
        <p:txBody>
          <a:bodyPr>
            <a:noAutofit/>
          </a:bodyPr>
          <a:lstStyle/>
          <a:p>
            <a:r>
              <a:rPr lang="en-US" sz="2800" dirty="0" smtClean="0"/>
              <a:t>First discovered </a:t>
            </a:r>
            <a:r>
              <a:rPr lang="en-US" sz="2800" dirty="0"/>
              <a:t>in 1764 by Charles </a:t>
            </a:r>
            <a:r>
              <a:rPr lang="en-US" sz="2800" dirty="0" smtClean="0"/>
              <a:t>Messier</a:t>
            </a:r>
          </a:p>
          <a:p>
            <a:r>
              <a:rPr lang="en-US" sz="2800" dirty="0"/>
              <a:t>contains several hundred thousand </a:t>
            </a:r>
            <a:r>
              <a:rPr lang="en-US" sz="2800" dirty="0" smtClean="0"/>
              <a:t>stars</a:t>
            </a:r>
          </a:p>
          <a:p>
            <a:r>
              <a:rPr lang="en-US" sz="2800" dirty="0" smtClean="0"/>
              <a:t>Is located about 28000 light years from Earth</a:t>
            </a:r>
          </a:p>
          <a:p>
            <a:r>
              <a:rPr lang="en-US" sz="2800" dirty="0" smtClean="0"/>
              <a:t>Also being used to study “stragglers”</a:t>
            </a:r>
            <a:endParaRPr lang="en-US" sz="2800" dirty="0"/>
          </a:p>
        </p:txBody>
      </p:sp>
      <p:pic>
        <p:nvPicPr>
          <p:cNvPr id="1026" name="Picture 2" descr="http://hyperphysics.phy-astr.gsu.edu/hbase/astro/astpic/heic0918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567" y="1825625"/>
            <a:ext cx="42505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379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564" y="582304"/>
            <a:ext cx="10131425" cy="14480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/>
              <a:t>Globular Cluster </a:t>
            </a:r>
            <a:r>
              <a:rPr lang="en-US" sz="5300" dirty="0"/>
              <a:t>M14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Source: Robert </a:t>
            </a:r>
            <a:r>
              <a:rPr lang="en-US" sz="2200" dirty="0" err="1"/>
              <a:t>Gendler</a:t>
            </a:r>
            <a:r>
              <a:rPr lang="en-US" sz="2200" dirty="0"/>
              <a:t> 0.9M Telescope, West Mountain Observatory, BYU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76" y="1716443"/>
            <a:ext cx="5703626" cy="4351338"/>
          </a:xfrm>
        </p:spPr>
        <p:txBody>
          <a:bodyPr>
            <a:noAutofit/>
          </a:bodyPr>
          <a:lstStyle/>
          <a:p>
            <a:r>
              <a:rPr lang="en-US" sz="2600" dirty="0" smtClean="0"/>
              <a:t>Typical globular cluster</a:t>
            </a:r>
          </a:p>
          <a:p>
            <a:r>
              <a:rPr lang="en-US" sz="2600" dirty="0" smtClean="0"/>
              <a:t>First discovered </a:t>
            </a:r>
            <a:r>
              <a:rPr lang="en-US" sz="2600" dirty="0"/>
              <a:t> by Charles Messier on June 1, </a:t>
            </a:r>
            <a:r>
              <a:rPr lang="en-US" sz="2600" dirty="0" smtClean="0"/>
              <a:t>1764</a:t>
            </a:r>
          </a:p>
          <a:p>
            <a:r>
              <a:rPr lang="en-US" sz="2600" dirty="0" smtClean="0"/>
              <a:t>Located </a:t>
            </a:r>
            <a:r>
              <a:rPr lang="en-US" sz="2600" dirty="0"/>
              <a:t>in the constellation </a:t>
            </a:r>
            <a:r>
              <a:rPr lang="en-US" sz="2600" dirty="0" smtClean="0"/>
              <a:t>Ophiuchus</a:t>
            </a:r>
          </a:p>
          <a:p>
            <a:r>
              <a:rPr lang="en-US" sz="2600" dirty="0" smtClean="0"/>
              <a:t>First described as a "round </a:t>
            </a:r>
            <a:r>
              <a:rPr lang="en-US" sz="2600" dirty="0"/>
              <a:t>nebula without stars"</a:t>
            </a:r>
            <a:r>
              <a:rPr lang="en-US" sz="2600" dirty="0" smtClean="0"/>
              <a:t> </a:t>
            </a:r>
          </a:p>
          <a:p>
            <a:r>
              <a:rPr lang="en-US" sz="2600" dirty="0" smtClean="0"/>
              <a:t>Resolved into stars by William Herschel in 1783</a:t>
            </a:r>
            <a:endParaRPr lang="en-US" sz="2600" dirty="0"/>
          </a:p>
        </p:txBody>
      </p:sp>
      <p:pic>
        <p:nvPicPr>
          <p:cNvPr id="2050" name="Picture 2" descr="M14 - A Typical Globular Clu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64" y="1825625"/>
            <a:ext cx="462390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8696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7288</TotalTime>
  <Words>106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Celestial</vt:lpstr>
      <vt:lpstr>Globular Clusters</vt:lpstr>
      <vt:lpstr>Globular Clusters</vt:lpstr>
      <vt:lpstr>NGC 6362 Source: NASA’s Hubble Telescope </vt:lpstr>
      <vt:lpstr>Globular Cluster M30 Source: NASA’s Hubble Telescope </vt:lpstr>
      <vt:lpstr>Globular Cluster M14 Source: Robert Gendler 0.9M Telescope, West Mountain Observatory, BYU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objects/examples</dc:title>
  <dc:creator>Veronica Leggett</dc:creator>
  <cp:lastModifiedBy>Lipscomb Emma E</cp:lastModifiedBy>
  <cp:revision>13</cp:revision>
  <dcterms:created xsi:type="dcterms:W3CDTF">2016-05-04T17:44:20Z</dcterms:created>
  <dcterms:modified xsi:type="dcterms:W3CDTF">2016-05-11T18:06:10Z</dcterms:modified>
</cp:coreProperties>
</file>